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2AF"/>
    <a:srgbClr val="003366"/>
    <a:srgbClr val="7878DE"/>
    <a:srgbClr val="271EA0"/>
    <a:srgbClr val="1E1EA0"/>
    <a:srgbClr val="2B2B89"/>
    <a:srgbClr val="2D2DB9"/>
    <a:srgbClr val="78CDDE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B39D8-85A0-4AEB-B0B2-8E74DD8D268A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EF1CE-BA30-430F-B9B9-24D5D2108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5" y="100012"/>
            <a:ext cx="7254875" cy="96678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A489-CBA1-4701-AB86-B80AD32728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109662"/>
            <a:ext cx="7254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04788"/>
            <a:ext cx="127000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233914"/>
      </p:ext>
    </p:extLst>
  </p:cSld>
  <p:clrMapOvr>
    <a:masterClrMapping/>
  </p:clrMapOvr>
  <p:transition spd="slow" advClick="0" advTm="10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42DE-851A-44CE-A113-5D458DCF36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6936"/>
      </p:ext>
    </p:extLst>
  </p:cSld>
  <p:clrMapOvr>
    <a:masterClrMapping/>
  </p:clrMapOvr>
  <p:transition spd="slow" advClick="0" advTm="10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A4C3-BE41-497B-8363-954324BA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48710"/>
      </p:ext>
    </p:extLst>
  </p:cSld>
  <p:clrMapOvr>
    <a:masterClrMapping/>
  </p:clrMapOvr>
  <p:transition spd="slow" advClick="0" advTm="10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9" y="204788"/>
            <a:ext cx="1273959" cy="1231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7009301"/>
      </p:ext>
    </p:extLst>
  </p:cSld>
  <p:clrMapOvr>
    <a:masterClrMapping/>
  </p:clrMapOvr>
  <p:transition spd="slow" advClick="0" advTm="10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E472-962C-48C7-8F26-FA41E9B12E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35105"/>
      </p:ext>
    </p:extLst>
  </p:cSld>
  <p:clrMapOvr>
    <a:masterClrMapping/>
  </p:clrMapOvr>
  <p:transition spd="slow" advClick="0" advTm="10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2B6D-6839-4C07-BD4C-53FCDB8A09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9010"/>
      </p:ext>
    </p:extLst>
  </p:cSld>
  <p:clrMapOvr>
    <a:masterClrMapping/>
  </p:clrMapOvr>
  <p:transition spd="slow" advClick="0" advTm="10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D979-82BF-4302-B834-718A8940A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74670"/>
      </p:ext>
    </p:extLst>
  </p:cSld>
  <p:clrMapOvr>
    <a:masterClrMapping/>
  </p:clrMapOvr>
  <p:transition spd="slow" advClick="0" advTm="10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A5C2-17CC-4FBC-AF15-5924075BC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04609"/>
      </p:ext>
    </p:extLst>
  </p:cSld>
  <p:clrMapOvr>
    <a:masterClrMapping/>
  </p:clrMapOvr>
  <p:transition spd="slow" advClick="0" advTm="10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43D6-D7C5-4240-9403-56C884420C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69328"/>
      </p:ext>
    </p:extLst>
  </p:cSld>
  <p:clrMapOvr>
    <a:masterClrMapping/>
  </p:clrMapOvr>
  <p:transition spd="slow" advClick="0" advTm="10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CD20-1427-47BA-AD8C-8B743E4A9C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74709"/>
      </p:ext>
    </p:extLst>
  </p:cSld>
  <p:clrMapOvr>
    <a:masterClrMapping/>
  </p:clrMapOvr>
  <p:transition spd="slow" advClick="0" advTm="10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1A74F-3B52-4A1C-AD7C-69543F1346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42431"/>
      </p:ext>
    </p:extLst>
  </p:cSld>
  <p:clrMapOvr>
    <a:masterClrMapping/>
  </p:clrMapOvr>
  <p:transition spd="slow" advClick="0" advTm="10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D2DB9"/>
            </a:gs>
            <a:gs pos="98000">
              <a:schemeClr val="accent6"/>
            </a:gs>
            <a:gs pos="76000">
              <a:srgbClr val="272745"/>
            </a:gs>
            <a:gs pos="57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ED00D-3A8A-41D8-9955-A69880B1E38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9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0B352-4A7F-FD15-A9B9-4C43D87E1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577816-774A-EBA6-4D57-A41C6F98CDF8}"/>
              </a:ext>
            </a:extLst>
          </p:cNvPr>
          <p:cNvSpPr txBox="1">
            <a:spLocks/>
          </p:cNvSpPr>
          <p:nvPr/>
        </p:nvSpPr>
        <p:spPr bwMode="auto">
          <a:xfrm>
            <a:off x="1066800" y="210793"/>
            <a:ext cx="72199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MONTHLY PATRIOT EXPRESS (PE) SCHEDULE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Paya Lebar Passenger Terminal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1-31 Mar 2025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6E6DB47-9219-AE0E-D8D9-1A442CD39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248446"/>
              </p:ext>
            </p:extLst>
          </p:nvPr>
        </p:nvGraphicFramePr>
        <p:xfrm>
          <a:off x="177800" y="1600200"/>
          <a:ext cx="4318000" cy="3407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59858847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47654847"/>
                    </a:ext>
                  </a:extLst>
                </a:gridCol>
              </a:tblGrid>
              <a:tr h="341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bg1"/>
                          </a:solidFill>
                        </a:rPr>
                        <a:t>DATE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DESTINATION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542"/>
                  </a:ext>
                </a:extLst>
              </a:tr>
              <a:tr h="38158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907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374799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36259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1419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9917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56786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68436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2949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161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68E1D-D04A-61F7-FFA4-151B2641AB95}"/>
              </a:ext>
            </a:extLst>
          </p:cNvPr>
          <p:cNvSpPr txBox="1"/>
          <p:nvPr/>
        </p:nvSpPr>
        <p:spPr>
          <a:xfrm>
            <a:off x="1628775" y="6096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 FLIGHTS ARE SUBJECT TO CHANGE WITHOUT NOTICE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105851-0082-4869-094E-A1EA32E10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46763"/>
              </p:ext>
            </p:extLst>
          </p:nvPr>
        </p:nvGraphicFramePr>
        <p:xfrm>
          <a:off x="4572000" y="1594658"/>
          <a:ext cx="4419599" cy="2690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275769824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854468144"/>
                    </a:ext>
                  </a:extLst>
                </a:gridCol>
              </a:tblGrid>
              <a:tr h="341775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DATE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DESTINATION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2844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79189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73524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32574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9703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Yokota AB, Japan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4690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 Mar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41766"/>
                  </a:ext>
                </a:extLst>
              </a:tr>
              <a:tr h="335539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FLIGHTS ARE SUBJECT TO CHANGE WITHOUT NOTICE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1989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AAEBC08-4D22-66E0-2483-613C6E818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292" y="51033"/>
            <a:ext cx="1568511" cy="154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10759"/>
      </p:ext>
    </p:extLst>
  </p:cSld>
  <p:clrMapOvr>
    <a:masterClrMapping/>
  </p:clrMapOvr>
  <p:transition spd="slow" advClick="0" advTm="10000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DF0E9-F443-FB78-027E-0195C95D7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4931F7-596E-3995-3271-6674803572AE}"/>
              </a:ext>
            </a:extLst>
          </p:cNvPr>
          <p:cNvSpPr txBox="1">
            <a:spLocks/>
          </p:cNvSpPr>
          <p:nvPr/>
        </p:nvSpPr>
        <p:spPr bwMode="auto">
          <a:xfrm>
            <a:off x="1066800" y="210793"/>
            <a:ext cx="72199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MONTHLY PATRIOT EXPRESS (PE) SCHEDULE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Paya Lebar Passenger Terminal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1-30 </a:t>
            </a:r>
            <a:r>
              <a:rPr lang="en-US" altLang="en-US" sz="2400" b="1" kern="0" dirty="0">
                <a:solidFill>
                  <a:srgbClr val="DDDD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2025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4D8293-EC04-A7A2-17BD-8F0A5EDFD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22593"/>
              </p:ext>
            </p:extLst>
          </p:nvPr>
        </p:nvGraphicFramePr>
        <p:xfrm>
          <a:off x="177800" y="1600200"/>
          <a:ext cx="4318000" cy="3407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59858847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47654847"/>
                    </a:ext>
                  </a:extLst>
                </a:gridCol>
              </a:tblGrid>
              <a:tr h="3417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bg1"/>
                          </a:solidFill>
                        </a:rPr>
                        <a:t>DATE</a:t>
                      </a:r>
                      <a:endParaRPr lang="en-US" sz="1600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DESTINATION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81542"/>
                  </a:ext>
                </a:extLst>
              </a:tr>
              <a:tr h="38158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907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374799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36259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1419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9917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56786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68436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2949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161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05919DB-C4FD-899B-F0E8-C2937E4463F0}"/>
              </a:ext>
            </a:extLst>
          </p:cNvPr>
          <p:cNvSpPr txBox="1"/>
          <p:nvPr/>
        </p:nvSpPr>
        <p:spPr>
          <a:xfrm>
            <a:off x="1628775" y="6096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 FLIGHTS ARE SUBJECT TO CHANGE WITHOUT NOTICE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648CBA-7BC5-2CCE-6AFB-31880B19B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333257"/>
              </p:ext>
            </p:extLst>
          </p:nvPr>
        </p:nvGraphicFramePr>
        <p:xfrm>
          <a:off x="4572000" y="1594658"/>
          <a:ext cx="4419599" cy="3697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275769824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854468144"/>
                    </a:ext>
                  </a:extLst>
                </a:gridCol>
              </a:tblGrid>
              <a:tr h="341775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DATE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solidFill>
                            <a:schemeClr val="bg1"/>
                          </a:solidFill>
                        </a:rPr>
                        <a:t>DESTINATION</a:t>
                      </a:r>
                      <a:endParaRPr lang="en-US" sz="1600" u="non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12844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79189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Yokota AB, Japan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73524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32574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Yokota AB, Japan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97031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4690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Yokota AB, Japan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41766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Diego Garcia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4348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Yokota AB, Japan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4170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Apr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Diego Garcia</a:t>
                      </a:r>
                      <a:endParaRPr lang="en-US"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13387"/>
                  </a:ext>
                </a:extLst>
              </a:tr>
              <a:tr h="335539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FLIGHTS ARE SUBJECT TO CHANGE WITHOUT NOTICE</a:t>
                      </a:r>
                      <a:endParaRPr lang="en-US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1989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509F604-D66D-F5B0-9577-FEFCDE03E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292" y="51033"/>
            <a:ext cx="1568511" cy="154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92687"/>
      </p:ext>
    </p:extLst>
  </p:cSld>
  <p:clrMapOvr>
    <a:masterClrMapping/>
  </p:clrMapOvr>
  <p:transition spd="slow" advClick="0" advTm="10000">
    <p:cover dir="d"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6AFA6DE689334D85816853948AA720" ma:contentTypeVersion="1" ma:contentTypeDescription="Create a new document." ma:contentTypeScope="" ma:versionID="5debf67333c79743b6862489b25a3828">
  <xsd:schema xmlns:xsd="http://www.w3.org/2001/XMLSchema" xmlns:xs="http://www.w3.org/2001/XMLSchema" xmlns:p="http://schemas.microsoft.com/office/2006/metadata/properties" xmlns:ns2="5c5d45dd-83e5-4473-ba6d-d427ab233c57" targetNamespace="http://schemas.microsoft.com/office/2006/metadata/properties" ma:root="true" ma:fieldsID="0b31e4f769e44382190d8b034474ca82" ns2:_="">
    <xsd:import namespace="5c5d45dd-83e5-4473-ba6d-d427ab233c5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d45dd-83e5-4473-ba6d-d427ab233c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159CE5-D468-48E3-A819-287EB3A2E4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5d45dd-83e5-4473-ba6d-d427ab233c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66747-3E6A-4949-9510-DCA6B42DCC91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5d45dd-83e5-4473-ba6d-d427ab233c57"/>
  </ds:schemaRefs>
</ds:datastoreItem>
</file>

<file path=customXml/itemProps3.xml><?xml version="1.0" encoding="utf-8"?>
<ds:datastoreItem xmlns:ds="http://schemas.openxmlformats.org/officeDocument/2006/customXml" ds:itemID="{6F45A29F-FA42-400A-A530-F7FE690879F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238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Blank Presentation</vt:lpstr>
      <vt:lpstr>PowerPoint Presentation</vt:lpstr>
      <vt:lpstr>PowerPoint Presentation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72-Hr, 30-Day PE, &amp; Roll Call Report Format</dc:title>
  <dc:creator>VINUP</dc:creator>
  <cp:lastModifiedBy>BREWER, BETSY M MSgt USAF AMC 730 AMS DET 2/TR</cp:lastModifiedBy>
  <cp:revision>73</cp:revision>
  <dcterms:created xsi:type="dcterms:W3CDTF">2015-06-30T15:32:34Z</dcterms:created>
  <dcterms:modified xsi:type="dcterms:W3CDTF">2025-03-14T01:26:18Z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0x010100FE6AFA6DE689334D85816853948AA720</vt:lpwstr>
  </property>
  <property fmtid="{D5CDD505-2E9C-101B-9397-08002B2CF9AE}" pid="3" name="_dlc_DocIdItemGuid">
    <vt:lpwstr>1ae9919f-7fb8-4e2d-ac61-ef15a3571c2c</vt:lpwstr>
  </property>
  <property fmtid="{D5CDD505-2E9C-101B-9397-08002B2CF9AE}" pid="4" name="Order">
    <vt:r8>5600</vt:r8>
  </property>
</Properties>
</file>